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9" r:id="rId3"/>
    <p:sldId id="260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9397"/>
  <ax:ocxPr ax:name="_ExtentY" ax:value="6601"/>
  <ax:ocxPr ax:name="_StockProps" ax:value="0"/>
  <ax:ocxPr ax:name="SenteoNumberChoices" ax:value="7"/>
  <ax:ocxPr ax:name="SenteoRememberNames" ax:value="0"/>
  <ax:ocxPr ax:name="SenteoMultipleInputAndNumericAnswer" ax:value=""/>
</ax:ocx>
</file>

<file path=ppt/activeX/activeX2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9203"/>
  <ax:ocxPr ax:name="_ExtentY" ax:value="6399"/>
  <ax:ocxPr ax:name="_StockProps" ax:value="0"/>
  <ax:ocxPr ax:name="SenteoQuestionType" ax:value="2"/>
  <ax:ocxPr ax:name="SenteoNumberChoices" ax:value="-1"/>
  <ax:ocxPr ax:name="SenteoCorrectAnswer" ax:value="-1"/>
  <ax:ocxPr ax:name="SenteoRememberNames" ax:value="0"/>
  <ax:ocxPr ax:name="SenteoMultipleInputAndNumericAnswer" ax:value=""/>
</ax:ocx>
</file>

<file path=ppt/activeX/activeX3.xml><?xml version="1.0" encoding="utf-8"?>
<ax:ocx xmlns:ax="http://schemas.microsoft.com/office/2006/activeX" xmlns:r="http://schemas.openxmlformats.org/officeDocument/2006/relationships" ax:classid="{24B65A6C-19EC-4ADD-9DA0-AC57A81F8528}" ax:persistence="persistPropertyBag">
  <ax:ocxPr ax:name="_Version" ax:value="65536"/>
  <ax:ocxPr ax:name="_ExtentX" ax:value="10998"/>
  <ax:ocxPr ax:name="_ExtentY" ax:value="7003"/>
  <ax:ocxPr ax:name="_StockProps" ax:value="0"/>
  <ax:ocxPr ax:name="SenteoQuestionType" ax:value="3"/>
  <ax:ocxPr ax:name="SenteoNumberChoices" ax:value="2"/>
  <ax:ocxPr ax:name="SenteoRememberNames" ax:value="0"/>
  <ax:ocxPr ax:name="SenteoMultipleInputAndNumericAnswer" ax:value="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000FC-5B28-4E13-8D1B-58569C803951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A0F1C-C807-471D-82C0-D8DECEF66260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A0F1C-C807-471D-82C0-D8DECEF66260}" type="slidenum">
              <a:rPr lang="en-CA" smtClean="0"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A0F1C-C807-471D-82C0-D8DECEF66260}" type="slidenum">
              <a:rPr lang="en-CA" smtClean="0"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A0F1C-C807-471D-82C0-D8DECEF66260}" type="slidenum">
              <a:rPr lang="en-CA" smtClean="0"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A0F1C-C807-471D-82C0-D8DECEF66260}" type="slidenum">
              <a:rPr lang="en-CA" smtClean="0"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A0F1C-C807-471D-82C0-D8DECEF66260}" type="slidenum">
              <a:rPr lang="en-CA" smtClean="0"/>
              <a:t>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F885AB-822E-45D7-BCBC-A5206C21F293}" type="datetimeFigureOut">
              <a:rPr lang="en-CA" smtClean="0"/>
              <a:t>13/01/2011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E53F1A-C800-48B0-86E0-71FCE1D01502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Survey Says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Using Smart Response in </a:t>
            </a:r>
            <a:r>
              <a:rPr lang="en-CA" dirty="0" err="1" smtClean="0"/>
              <a:t>Powerpoint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dirty="0" smtClean="0"/>
              <a:t>Which agenda item interests you most?</a:t>
            </a:r>
          </a:p>
          <a:p>
            <a:pPr>
              <a:buNone/>
            </a:pPr>
            <a:r>
              <a:rPr lang="en-CA" dirty="0" smtClean="0"/>
              <a:t>1.</a:t>
            </a:r>
          </a:p>
          <a:p>
            <a:pPr>
              <a:buNone/>
            </a:pPr>
            <a:r>
              <a:rPr lang="en-CA" dirty="0" smtClean="0"/>
              <a:t>2.</a:t>
            </a:r>
          </a:p>
          <a:p>
            <a:pPr>
              <a:buNone/>
            </a:pPr>
            <a:r>
              <a:rPr lang="en-CA" dirty="0" smtClean="0"/>
              <a:t>3.</a:t>
            </a:r>
          </a:p>
          <a:p>
            <a:pPr>
              <a:buNone/>
            </a:pPr>
            <a:r>
              <a:rPr lang="en-CA" dirty="0" smtClean="0"/>
              <a:t>4.</a:t>
            </a:r>
          </a:p>
          <a:p>
            <a:pPr>
              <a:buNone/>
            </a:pPr>
            <a:r>
              <a:rPr lang="en-CA" dirty="0" smtClean="0"/>
              <a:t>5.</a:t>
            </a:r>
          </a:p>
          <a:p>
            <a:pPr>
              <a:buNone/>
            </a:pPr>
            <a:r>
              <a:rPr lang="en-CA" dirty="0" smtClean="0"/>
              <a:t>6.</a:t>
            </a:r>
          </a:p>
          <a:p>
            <a:pPr>
              <a:buNone/>
            </a:pPr>
            <a:r>
              <a:rPr lang="en-CA" dirty="0" smtClean="0"/>
              <a:t>7.</a:t>
            </a:r>
          </a:p>
          <a:p>
            <a:pPr>
              <a:buNone/>
            </a:pP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Multiple Choice</a:t>
            </a:r>
            <a:endParaRPr lang="en-CA" dirty="0"/>
          </a:p>
        </p:txBody>
      </p:sp>
    </p:spTree>
    <p:controls>
      <p:control spid="3074" name="ResponsePPTControl1" r:id="rId2" imgW="3382920" imgH="2376360"/>
    </p:controls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At what age do you anticipate retiring?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Number, Fraction or Decimal</a:t>
            </a:r>
            <a:endParaRPr lang="en-CA" dirty="0"/>
          </a:p>
        </p:txBody>
      </p:sp>
    </p:spTree>
    <p:controls>
      <p:control spid="4098" name="ResponsePPTControl1" r:id="rId2" imgW="3313080" imgH="2303640"/>
    </p:controls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?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True or False</a:t>
            </a:r>
            <a:endParaRPr lang="en-CA" dirty="0"/>
          </a:p>
        </p:txBody>
      </p:sp>
    </p:spTree>
    <p:controls>
      <p:control spid="2050" name="ResponsePPTControl1" r:id="rId2" imgW="3959280" imgH="2521080"/>
    </p:controls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52</Words>
  <Application>Microsoft Office PowerPoint</Application>
  <PresentationFormat>On-screen Show (4:3)</PresentationFormat>
  <Paragraphs>20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Survey Says</vt:lpstr>
      <vt:lpstr>Multiple Choice</vt:lpstr>
      <vt:lpstr>Number, Fraction or Decimal</vt:lpstr>
      <vt:lpstr>True or False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Says</dc:title>
  <dc:creator>Office</dc:creator>
  <cp:lastModifiedBy>Office</cp:lastModifiedBy>
  <cp:revision>2</cp:revision>
  <dcterms:created xsi:type="dcterms:W3CDTF">2011-01-14T02:22:50Z</dcterms:created>
  <dcterms:modified xsi:type="dcterms:W3CDTF">2011-01-14T02:40:46Z</dcterms:modified>
</cp:coreProperties>
</file>